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8" r:id="rId8"/>
    <p:sldId id="264" r:id="rId9"/>
    <p:sldId id="265" r:id="rId10"/>
    <p:sldId id="266" r:id="rId11"/>
    <p:sldId id="267" r:id="rId12"/>
    <p:sldId id="262" r:id="rId13"/>
    <p:sldId id="269" r:id="rId14"/>
    <p:sldId id="270" r:id="rId15"/>
    <p:sldId id="263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864971-B0BB-45A1-9D53-7B3464F49B18}" type="doc">
      <dgm:prSet loTypeId="urn:microsoft.com/office/officeart/2005/8/layout/process1" loCatId="process" qsTypeId="urn:microsoft.com/office/officeart/2005/8/quickstyle/simple1" qsCatId="simple" csTypeId="urn:microsoft.com/office/officeart/2005/8/colors/accent2_2" csCatId="accent2" phldr="1"/>
      <dgm:spPr/>
    </dgm:pt>
    <dgm:pt modelId="{41CD1FB4-019E-4F29-90F4-EDD459CE3822}">
      <dgm:prSet/>
      <dgm:spPr/>
      <dgm:t>
        <a:bodyPr/>
        <a:lstStyle/>
        <a:p>
          <a:r>
            <a:rPr lang="ru-RU" b="1" dirty="0"/>
            <a:t>Пуск</a:t>
          </a:r>
          <a:r>
            <a:rPr lang="en-US" b="1" dirty="0"/>
            <a:t> </a:t>
          </a:r>
          <a:endParaRPr lang="ru-RU" b="1" dirty="0"/>
        </a:p>
      </dgm:t>
    </dgm:pt>
    <dgm:pt modelId="{D40FA3AE-4B67-4C99-B93F-994CBB1FD1F0}" type="parTrans" cxnId="{CBBB0FC9-C509-4F27-B28C-ECEE1CEFDCA8}">
      <dgm:prSet/>
      <dgm:spPr/>
      <dgm:t>
        <a:bodyPr/>
        <a:lstStyle/>
        <a:p>
          <a:endParaRPr lang="ru-RU" b="1"/>
        </a:p>
      </dgm:t>
    </dgm:pt>
    <dgm:pt modelId="{9ACA8EB9-1C39-4597-A690-BA6E2922CD8E}" type="sibTrans" cxnId="{CBBB0FC9-C509-4F27-B28C-ECEE1CEFDCA8}">
      <dgm:prSet/>
      <dgm:spPr/>
      <dgm:t>
        <a:bodyPr/>
        <a:lstStyle/>
        <a:p>
          <a:endParaRPr lang="ru-RU" b="1" dirty="0"/>
        </a:p>
      </dgm:t>
    </dgm:pt>
    <dgm:pt modelId="{B1860629-C9B7-4F5E-8E39-B8ED64850461}">
      <dgm:prSet phldrT="[Текст]"/>
      <dgm:spPr/>
      <dgm:t>
        <a:bodyPr/>
        <a:lstStyle/>
        <a:p>
          <a:r>
            <a:rPr lang="ru-RU" b="1" i="1" dirty="0"/>
            <a:t>Все </a:t>
          </a:r>
          <a:r>
            <a:rPr lang="ru-RU" b="1" i="1" dirty="0" smtClean="0"/>
            <a:t>программы</a:t>
          </a:r>
          <a:endParaRPr lang="ru-RU" b="1" i="1" dirty="0"/>
        </a:p>
      </dgm:t>
    </dgm:pt>
    <dgm:pt modelId="{AE2F6332-890D-4E9F-B227-BE9EFD18563D}" type="parTrans" cxnId="{F35469F8-3563-41C2-9B53-429C9B9D9729}">
      <dgm:prSet/>
      <dgm:spPr/>
      <dgm:t>
        <a:bodyPr/>
        <a:lstStyle/>
        <a:p>
          <a:endParaRPr lang="ru-RU" b="1"/>
        </a:p>
      </dgm:t>
    </dgm:pt>
    <dgm:pt modelId="{9246DC94-BEC7-470F-A150-9A319526B9E6}" type="sibTrans" cxnId="{F35469F8-3563-41C2-9B53-429C9B9D9729}">
      <dgm:prSet/>
      <dgm:spPr/>
      <dgm:t>
        <a:bodyPr/>
        <a:lstStyle/>
        <a:p>
          <a:endParaRPr lang="ru-RU" b="1" dirty="0"/>
        </a:p>
      </dgm:t>
    </dgm:pt>
    <dgm:pt modelId="{BA0C3590-921D-4798-9B6B-212C724000A2}">
      <dgm:prSet phldrT="[Текст]"/>
      <dgm:spPr/>
      <dgm:t>
        <a:bodyPr/>
        <a:lstStyle/>
        <a:p>
          <a:r>
            <a:rPr lang="ru-RU" b="1" dirty="0" smtClean="0"/>
            <a:t>стандартные</a:t>
          </a:r>
          <a:endParaRPr lang="ru-RU" b="1" dirty="0"/>
        </a:p>
      </dgm:t>
    </dgm:pt>
    <dgm:pt modelId="{910C369A-74BA-4B7F-A7CB-D51C27C850C5}" type="parTrans" cxnId="{B9742AEF-A1D1-4472-B98F-CB146A00FF2E}">
      <dgm:prSet/>
      <dgm:spPr/>
      <dgm:t>
        <a:bodyPr/>
        <a:lstStyle/>
        <a:p>
          <a:endParaRPr lang="ru-RU" b="1"/>
        </a:p>
      </dgm:t>
    </dgm:pt>
    <dgm:pt modelId="{8FFEF3FA-02CD-4B6F-82AC-B83CE2081019}" type="sibTrans" cxnId="{B9742AEF-A1D1-4472-B98F-CB146A00FF2E}">
      <dgm:prSet/>
      <dgm:spPr/>
      <dgm:t>
        <a:bodyPr/>
        <a:lstStyle/>
        <a:p>
          <a:endParaRPr lang="ru-RU" b="1" dirty="0"/>
        </a:p>
      </dgm:t>
    </dgm:pt>
    <dgm:pt modelId="{C513D1D6-F4D8-482B-9964-6F401E116C6B}">
      <dgm:prSet phldrT="[Текст]"/>
      <dgm:spPr/>
      <dgm:t>
        <a:bodyPr/>
        <a:lstStyle/>
        <a:p>
          <a:r>
            <a:rPr lang="ru-RU" b="1" dirty="0" err="1"/>
            <a:t>WordPad</a:t>
          </a:r>
          <a:r>
            <a:rPr lang="ru-RU" b="1" dirty="0"/>
            <a:t>.  </a:t>
          </a:r>
        </a:p>
      </dgm:t>
    </dgm:pt>
    <dgm:pt modelId="{4B7B2327-A9E7-44F6-BFF3-D4A032EBD23F}" type="parTrans" cxnId="{E2291CB2-CDFC-4E45-8942-36F313FBF98A}">
      <dgm:prSet/>
      <dgm:spPr/>
      <dgm:t>
        <a:bodyPr/>
        <a:lstStyle/>
        <a:p>
          <a:endParaRPr lang="ru-RU" b="1"/>
        </a:p>
      </dgm:t>
    </dgm:pt>
    <dgm:pt modelId="{4A0E96CC-6DE2-4007-B37D-492DB8D1F28C}" type="sibTrans" cxnId="{E2291CB2-CDFC-4E45-8942-36F313FBF98A}">
      <dgm:prSet/>
      <dgm:spPr/>
      <dgm:t>
        <a:bodyPr/>
        <a:lstStyle/>
        <a:p>
          <a:endParaRPr lang="ru-RU" b="1"/>
        </a:p>
      </dgm:t>
    </dgm:pt>
    <dgm:pt modelId="{BAB78D5F-0E49-4D6D-8125-CA1823C37046}" type="pres">
      <dgm:prSet presAssocID="{0B864971-B0BB-45A1-9D53-7B3464F49B18}" presName="Name0" presStyleCnt="0">
        <dgm:presLayoutVars>
          <dgm:dir/>
          <dgm:resizeHandles val="exact"/>
        </dgm:presLayoutVars>
      </dgm:prSet>
      <dgm:spPr/>
    </dgm:pt>
    <dgm:pt modelId="{9B091A9E-45AD-4551-8025-068E750D34C4}" type="pres">
      <dgm:prSet presAssocID="{41CD1FB4-019E-4F29-90F4-EDD459CE3822}" presName="node" presStyleLbl="node1" presStyleIdx="0" presStyleCnt="4" custLinFactX="-100000" custLinFactNeighborX="-100356" custLinFactNeighborY="1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137EE-8F18-4B7C-AB54-32A0C71F08A4}" type="pres">
      <dgm:prSet presAssocID="{9ACA8EB9-1C39-4597-A690-BA6E2922CD8E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7B401F6-E57E-40DC-8441-E490A0C80699}" type="pres">
      <dgm:prSet presAssocID="{9ACA8EB9-1C39-4597-A690-BA6E2922CD8E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17F3F3FD-898F-4642-A691-7EF7CC2390C8}" type="pres">
      <dgm:prSet presAssocID="{B1860629-C9B7-4F5E-8E39-B8ED64850461}" presName="node" presStyleLbl="node1" presStyleIdx="1" presStyleCnt="4" custLinFactNeighborX="2856" custLinFactNeighborY="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64D3FE-0268-4E30-AC6D-9AAB2558EEF9}" type="pres">
      <dgm:prSet presAssocID="{9246DC94-BEC7-470F-A150-9A319526B9E6}" presName="sibTrans" presStyleLbl="sibTrans2D1" presStyleIdx="1" presStyleCnt="3"/>
      <dgm:spPr/>
      <dgm:t>
        <a:bodyPr/>
        <a:lstStyle/>
        <a:p>
          <a:endParaRPr lang="ru-RU"/>
        </a:p>
      </dgm:t>
    </dgm:pt>
    <dgm:pt modelId="{63CCBE9F-1954-475F-B2E8-21A9A7CA633A}" type="pres">
      <dgm:prSet presAssocID="{9246DC94-BEC7-470F-A150-9A319526B9E6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B161B1B8-C6CA-4B0E-9E65-5710FAABAA75}" type="pres">
      <dgm:prSet presAssocID="{BA0C3590-921D-4798-9B6B-212C724000A2}" presName="node" presStyleLbl="node1" presStyleIdx="2" presStyleCnt="4" custLinFactNeighborX="-2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8E8C35-98BC-44E2-865D-9977C73FE397}" type="pres">
      <dgm:prSet presAssocID="{8FFEF3FA-02CD-4B6F-82AC-B83CE2081019}" presName="sibTrans" presStyleLbl="sibTrans2D1" presStyleIdx="2" presStyleCnt="3"/>
      <dgm:spPr/>
      <dgm:t>
        <a:bodyPr/>
        <a:lstStyle/>
        <a:p>
          <a:endParaRPr lang="ru-RU"/>
        </a:p>
      </dgm:t>
    </dgm:pt>
    <dgm:pt modelId="{A5B359D7-C196-4850-A2E2-74C53FED465B}" type="pres">
      <dgm:prSet presAssocID="{8FFEF3FA-02CD-4B6F-82AC-B83CE2081019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F28C2FE3-3898-47E4-89C6-851DCEF536AE}" type="pres">
      <dgm:prSet presAssocID="{C513D1D6-F4D8-482B-9964-6F401E116C6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A07E1A-7920-42C3-BC25-67D565E797BF}" type="presOf" srcId="{41CD1FB4-019E-4F29-90F4-EDD459CE3822}" destId="{9B091A9E-45AD-4551-8025-068E750D34C4}" srcOrd="0" destOrd="0" presId="urn:microsoft.com/office/officeart/2005/8/layout/process1"/>
    <dgm:cxn modelId="{B9742AEF-A1D1-4472-B98F-CB146A00FF2E}" srcId="{0B864971-B0BB-45A1-9D53-7B3464F49B18}" destId="{BA0C3590-921D-4798-9B6B-212C724000A2}" srcOrd="2" destOrd="0" parTransId="{910C369A-74BA-4B7F-A7CB-D51C27C850C5}" sibTransId="{8FFEF3FA-02CD-4B6F-82AC-B83CE2081019}"/>
    <dgm:cxn modelId="{99754D3A-724C-4645-890A-82577601EF07}" type="presOf" srcId="{9ACA8EB9-1C39-4597-A690-BA6E2922CD8E}" destId="{C7B401F6-E57E-40DC-8441-E490A0C80699}" srcOrd="1" destOrd="0" presId="urn:microsoft.com/office/officeart/2005/8/layout/process1"/>
    <dgm:cxn modelId="{F35469F8-3563-41C2-9B53-429C9B9D9729}" srcId="{0B864971-B0BB-45A1-9D53-7B3464F49B18}" destId="{B1860629-C9B7-4F5E-8E39-B8ED64850461}" srcOrd="1" destOrd="0" parTransId="{AE2F6332-890D-4E9F-B227-BE9EFD18563D}" sibTransId="{9246DC94-BEC7-470F-A150-9A319526B9E6}"/>
    <dgm:cxn modelId="{E2291CB2-CDFC-4E45-8942-36F313FBF98A}" srcId="{0B864971-B0BB-45A1-9D53-7B3464F49B18}" destId="{C513D1D6-F4D8-482B-9964-6F401E116C6B}" srcOrd="3" destOrd="0" parTransId="{4B7B2327-A9E7-44F6-BFF3-D4A032EBD23F}" sibTransId="{4A0E96CC-6DE2-4007-B37D-492DB8D1F28C}"/>
    <dgm:cxn modelId="{A54FB604-A7D7-4615-8E7E-4C66F97C6941}" type="presOf" srcId="{C513D1D6-F4D8-482B-9964-6F401E116C6B}" destId="{F28C2FE3-3898-47E4-89C6-851DCEF536AE}" srcOrd="0" destOrd="0" presId="urn:microsoft.com/office/officeart/2005/8/layout/process1"/>
    <dgm:cxn modelId="{A1799D3A-F380-430D-AAB6-D50BF695DDBD}" type="presOf" srcId="{9246DC94-BEC7-470F-A150-9A319526B9E6}" destId="{4B64D3FE-0268-4E30-AC6D-9AAB2558EEF9}" srcOrd="0" destOrd="0" presId="urn:microsoft.com/office/officeart/2005/8/layout/process1"/>
    <dgm:cxn modelId="{EC904567-B979-4AE2-9F6B-2DF080714679}" type="presOf" srcId="{BA0C3590-921D-4798-9B6B-212C724000A2}" destId="{B161B1B8-C6CA-4B0E-9E65-5710FAABAA75}" srcOrd="0" destOrd="0" presId="urn:microsoft.com/office/officeart/2005/8/layout/process1"/>
    <dgm:cxn modelId="{6686EAF5-9569-4BCB-BA2A-4486526E1EA8}" type="presOf" srcId="{8FFEF3FA-02CD-4B6F-82AC-B83CE2081019}" destId="{A5B359D7-C196-4850-A2E2-74C53FED465B}" srcOrd="1" destOrd="0" presId="urn:microsoft.com/office/officeart/2005/8/layout/process1"/>
    <dgm:cxn modelId="{1BE8B107-E19E-44C0-843F-08D8A4065EBF}" type="presOf" srcId="{B1860629-C9B7-4F5E-8E39-B8ED64850461}" destId="{17F3F3FD-898F-4642-A691-7EF7CC2390C8}" srcOrd="0" destOrd="0" presId="urn:microsoft.com/office/officeart/2005/8/layout/process1"/>
    <dgm:cxn modelId="{2C95E8BE-670E-401F-8EFC-B9E63376FA91}" type="presOf" srcId="{9246DC94-BEC7-470F-A150-9A319526B9E6}" destId="{63CCBE9F-1954-475F-B2E8-21A9A7CA633A}" srcOrd="1" destOrd="0" presId="urn:microsoft.com/office/officeart/2005/8/layout/process1"/>
    <dgm:cxn modelId="{CBBB0FC9-C509-4F27-B28C-ECEE1CEFDCA8}" srcId="{0B864971-B0BB-45A1-9D53-7B3464F49B18}" destId="{41CD1FB4-019E-4F29-90F4-EDD459CE3822}" srcOrd="0" destOrd="0" parTransId="{D40FA3AE-4B67-4C99-B93F-994CBB1FD1F0}" sibTransId="{9ACA8EB9-1C39-4597-A690-BA6E2922CD8E}"/>
    <dgm:cxn modelId="{6350CC61-723A-4961-835F-9DBD5EE75FFC}" type="presOf" srcId="{8FFEF3FA-02CD-4B6F-82AC-B83CE2081019}" destId="{7B8E8C35-98BC-44E2-865D-9977C73FE397}" srcOrd="0" destOrd="0" presId="urn:microsoft.com/office/officeart/2005/8/layout/process1"/>
    <dgm:cxn modelId="{E6628FD7-617B-43A4-8308-F6A36822210F}" type="presOf" srcId="{0B864971-B0BB-45A1-9D53-7B3464F49B18}" destId="{BAB78D5F-0E49-4D6D-8125-CA1823C37046}" srcOrd="0" destOrd="0" presId="urn:microsoft.com/office/officeart/2005/8/layout/process1"/>
    <dgm:cxn modelId="{EF639762-C821-4C2A-8851-9BC101B3103B}" type="presOf" srcId="{9ACA8EB9-1C39-4597-A690-BA6E2922CD8E}" destId="{96F137EE-8F18-4B7C-AB54-32A0C71F08A4}" srcOrd="0" destOrd="0" presId="urn:microsoft.com/office/officeart/2005/8/layout/process1"/>
    <dgm:cxn modelId="{191BBB40-7E5D-458E-9A0F-62539D1E4DAF}" type="presParOf" srcId="{BAB78D5F-0E49-4D6D-8125-CA1823C37046}" destId="{9B091A9E-45AD-4551-8025-068E750D34C4}" srcOrd="0" destOrd="0" presId="urn:microsoft.com/office/officeart/2005/8/layout/process1"/>
    <dgm:cxn modelId="{55B3397A-ABA7-438D-A013-D1B40B669C08}" type="presParOf" srcId="{BAB78D5F-0E49-4D6D-8125-CA1823C37046}" destId="{96F137EE-8F18-4B7C-AB54-32A0C71F08A4}" srcOrd="1" destOrd="0" presId="urn:microsoft.com/office/officeart/2005/8/layout/process1"/>
    <dgm:cxn modelId="{9BAA0CA1-1E91-4F51-947E-370C98A88875}" type="presParOf" srcId="{96F137EE-8F18-4B7C-AB54-32A0C71F08A4}" destId="{C7B401F6-E57E-40DC-8441-E490A0C80699}" srcOrd="0" destOrd="0" presId="urn:microsoft.com/office/officeart/2005/8/layout/process1"/>
    <dgm:cxn modelId="{002DD5A2-1049-4369-949F-78DE21DBC5DE}" type="presParOf" srcId="{BAB78D5F-0E49-4D6D-8125-CA1823C37046}" destId="{17F3F3FD-898F-4642-A691-7EF7CC2390C8}" srcOrd="2" destOrd="0" presId="urn:microsoft.com/office/officeart/2005/8/layout/process1"/>
    <dgm:cxn modelId="{52A3B173-FEAB-4462-9CC5-7A79FFEE6EF9}" type="presParOf" srcId="{BAB78D5F-0E49-4D6D-8125-CA1823C37046}" destId="{4B64D3FE-0268-4E30-AC6D-9AAB2558EEF9}" srcOrd="3" destOrd="0" presId="urn:microsoft.com/office/officeart/2005/8/layout/process1"/>
    <dgm:cxn modelId="{5AB25F9D-4CEC-4387-A4C4-0078B5C1B37C}" type="presParOf" srcId="{4B64D3FE-0268-4E30-AC6D-9AAB2558EEF9}" destId="{63CCBE9F-1954-475F-B2E8-21A9A7CA633A}" srcOrd="0" destOrd="0" presId="urn:microsoft.com/office/officeart/2005/8/layout/process1"/>
    <dgm:cxn modelId="{E808AD4E-ADAA-4691-A2A2-4FC40B8F636C}" type="presParOf" srcId="{BAB78D5F-0E49-4D6D-8125-CA1823C37046}" destId="{B161B1B8-C6CA-4B0E-9E65-5710FAABAA75}" srcOrd="4" destOrd="0" presId="urn:microsoft.com/office/officeart/2005/8/layout/process1"/>
    <dgm:cxn modelId="{7C0370AD-38CC-4205-BD89-0D27A5F3E49C}" type="presParOf" srcId="{BAB78D5F-0E49-4D6D-8125-CA1823C37046}" destId="{7B8E8C35-98BC-44E2-865D-9977C73FE397}" srcOrd="5" destOrd="0" presId="urn:microsoft.com/office/officeart/2005/8/layout/process1"/>
    <dgm:cxn modelId="{160ED305-6A4B-4F10-90A0-AFBD740DA751}" type="presParOf" srcId="{7B8E8C35-98BC-44E2-865D-9977C73FE397}" destId="{A5B359D7-C196-4850-A2E2-74C53FED465B}" srcOrd="0" destOrd="0" presId="urn:microsoft.com/office/officeart/2005/8/layout/process1"/>
    <dgm:cxn modelId="{74F24FB6-DFFC-447F-8733-D66EB61D2B57}" type="presParOf" srcId="{BAB78D5F-0E49-4D6D-8125-CA1823C37046}" destId="{F28C2FE3-3898-47E4-89C6-851DCEF536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864971-B0BB-45A1-9D53-7B3464F49B18}" type="doc">
      <dgm:prSet loTypeId="urn:microsoft.com/office/officeart/2005/8/layout/process1" loCatId="process" qsTypeId="urn:microsoft.com/office/officeart/2005/8/quickstyle/simple1" qsCatId="simple" csTypeId="urn:microsoft.com/office/officeart/2005/8/colors/accent2_2" csCatId="accent2" phldr="1"/>
      <dgm:spPr/>
    </dgm:pt>
    <dgm:pt modelId="{41CD1FB4-019E-4F29-90F4-EDD459CE3822}">
      <dgm:prSet/>
      <dgm:spPr/>
      <dgm:t>
        <a:bodyPr/>
        <a:lstStyle/>
        <a:p>
          <a:r>
            <a:rPr lang="ru-RU" b="1" dirty="0"/>
            <a:t>Пуск</a:t>
          </a:r>
          <a:r>
            <a:rPr lang="en-US" b="1" dirty="0"/>
            <a:t> </a:t>
          </a:r>
          <a:endParaRPr lang="ru-RU" b="1" dirty="0"/>
        </a:p>
      </dgm:t>
    </dgm:pt>
    <dgm:pt modelId="{D40FA3AE-4B67-4C99-B93F-994CBB1FD1F0}" type="parTrans" cxnId="{CBBB0FC9-C509-4F27-B28C-ECEE1CEFDCA8}">
      <dgm:prSet/>
      <dgm:spPr/>
      <dgm:t>
        <a:bodyPr/>
        <a:lstStyle/>
        <a:p>
          <a:endParaRPr lang="ru-RU" b="1"/>
        </a:p>
      </dgm:t>
    </dgm:pt>
    <dgm:pt modelId="{9ACA8EB9-1C39-4597-A690-BA6E2922CD8E}" type="sibTrans" cxnId="{CBBB0FC9-C509-4F27-B28C-ECEE1CEFDCA8}">
      <dgm:prSet/>
      <dgm:spPr/>
      <dgm:t>
        <a:bodyPr/>
        <a:lstStyle/>
        <a:p>
          <a:endParaRPr lang="ru-RU" b="1"/>
        </a:p>
      </dgm:t>
    </dgm:pt>
    <dgm:pt modelId="{B1860629-C9B7-4F5E-8E39-B8ED64850461}">
      <dgm:prSet phldrT="[Текст]"/>
      <dgm:spPr/>
      <dgm:t>
        <a:bodyPr/>
        <a:lstStyle/>
        <a:p>
          <a:r>
            <a:rPr lang="ru-RU" b="1" i="1" dirty="0"/>
            <a:t>Все </a:t>
          </a:r>
          <a:r>
            <a:rPr lang="ru-RU" b="1" i="1" dirty="0" smtClean="0"/>
            <a:t>программы</a:t>
          </a:r>
          <a:endParaRPr lang="ru-RU" b="1" i="1" dirty="0"/>
        </a:p>
      </dgm:t>
    </dgm:pt>
    <dgm:pt modelId="{AE2F6332-890D-4E9F-B227-BE9EFD18563D}" type="parTrans" cxnId="{F35469F8-3563-41C2-9B53-429C9B9D9729}">
      <dgm:prSet/>
      <dgm:spPr/>
      <dgm:t>
        <a:bodyPr/>
        <a:lstStyle/>
        <a:p>
          <a:endParaRPr lang="ru-RU" b="1"/>
        </a:p>
      </dgm:t>
    </dgm:pt>
    <dgm:pt modelId="{9246DC94-BEC7-470F-A150-9A319526B9E6}" type="sibTrans" cxnId="{F35469F8-3563-41C2-9B53-429C9B9D9729}">
      <dgm:prSet/>
      <dgm:spPr/>
      <dgm:t>
        <a:bodyPr/>
        <a:lstStyle/>
        <a:p>
          <a:endParaRPr lang="ru-RU" b="1"/>
        </a:p>
      </dgm:t>
    </dgm:pt>
    <dgm:pt modelId="{BA0C3590-921D-4798-9B6B-212C724000A2}">
      <dgm:prSet phldrT="[Текст]"/>
      <dgm:spPr/>
      <dgm:t>
        <a:bodyPr/>
        <a:lstStyle/>
        <a:p>
          <a:r>
            <a:rPr lang="en-US" b="1" dirty="0" smtClean="0">
              <a:latin typeface="+mj-lt"/>
              <a:ea typeface="+mj-ea"/>
              <a:cs typeface="+mj-cs"/>
            </a:rPr>
            <a:t>Microsoft Office</a:t>
          </a:r>
          <a:endParaRPr lang="ru-RU" b="1" dirty="0"/>
        </a:p>
      </dgm:t>
    </dgm:pt>
    <dgm:pt modelId="{910C369A-74BA-4B7F-A7CB-D51C27C850C5}" type="parTrans" cxnId="{B9742AEF-A1D1-4472-B98F-CB146A00FF2E}">
      <dgm:prSet/>
      <dgm:spPr/>
      <dgm:t>
        <a:bodyPr/>
        <a:lstStyle/>
        <a:p>
          <a:endParaRPr lang="ru-RU" b="1"/>
        </a:p>
      </dgm:t>
    </dgm:pt>
    <dgm:pt modelId="{8FFEF3FA-02CD-4B6F-82AC-B83CE2081019}" type="sibTrans" cxnId="{B9742AEF-A1D1-4472-B98F-CB146A00FF2E}">
      <dgm:prSet/>
      <dgm:spPr/>
      <dgm:t>
        <a:bodyPr/>
        <a:lstStyle/>
        <a:p>
          <a:endParaRPr lang="ru-RU" b="1"/>
        </a:p>
      </dgm:t>
    </dgm:pt>
    <dgm:pt modelId="{C513D1D6-F4D8-482B-9964-6F401E116C6B}">
      <dgm:prSet phldrT="[Текст]"/>
      <dgm:spPr/>
      <dgm:t>
        <a:bodyPr/>
        <a:lstStyle/>
        <a:p>
          <a:r>
            <a:rPr lang="ru-RU" b="1" dirty="0" err="1" smtClean="0"/>
            <a:t>Word</a:t>
          </a:r>
          <a:r>
            <a:rPr lang="ru-RU" b="1" dirty="0" smtClean="0"/>
            <a:t>  </a:t>
          </a:r>
          <a:endParaRPr lang="ru-RU" b="1" dirty="0"/>
        </a:p>
      </dgm:t>
    </dgm:pt>
    <dgm:pt modelId="{4B7B2327-A9E7-44F6-BFF3-D4A032EBD23F}" type="parTrans" cxnId="{E2291CB2-CDFC-4E45-8942-36F313FBF98A}">
      <dgm:prSet/>
      <dgm:spPr/>
      <dgm:t>
        <a:bodyPr/>
        <a:lstStyle/>
        <a:p>
          <a:endParaRPr lang="ru-RU" b="1"/>
        </a:p>
      </dgm:t>
    </dgm:pt>
    <dgm:pt modelId="{4A0E96CC-6DE2-4007-B37D-492DB8D1F28C}" type="sibTrans" cxnId="{E2291CB2-CDFC-4E45-8942-36F313FBF98A}">
      <dgm:prSet/>
      <dgm:spPr/>
      <dgm:t>
        <a:bodyPr/>
        <a:lstStyle/>
        <a:p>
          <a:endParaRPr lang="ru-RU" b="1"/>
        </a:p>
      </dgm:t>
    </dgm:pt>
    <dgm:pt modelId="{BAB78D5F-0E49-4D6D-8125-CA1823C37046}" type="pres">
      <dgm:prSet presAssocID="{0B864971-B0BB-45A1-9D53-7B3464F49B18}" presName="Name0" presStyleCnt="0">
        <dgm:presLayoutVars>
          <dgm:dir/>
          <dgm:resizeHandles val="exact"/>
        </dgm:presLayoutVars>
      </dgm:prSet>
      <dgm:spPr/>
    </dgm:pt>
    <dgm:pt modelId="{9B091A9E-45AD-4551-8025-068E750D34C4}" type="pres">
      <dgm:prSet presAssocID="{41CD1FB4-019E-4F29-90F4-EDD459CE3822}" presName="node" presStyleLbl="node1" presStyleIdx="0" presStyleCnt="4" custLinFactX="-100000" custLinFactNeighborX="-100356" custLinFactNeighborY="1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137EE-8F18-4B7C-AB54-32A0C71F08A4}" type="pres">
      <dgm:prSet presAssocID="{9ACA8EB9-1C39-4597-A690-BA6E2922CD8E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7B401F6-E57E-40DC-8441-E490A0C80699}" type="pres">
      <dgm:prSet presAssocID="{9ACA8EB9-1C39-4597-A690-BA6E2922CD8E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17F3F3FD-898F-4642-A691-7EF7CC2390C8}" type="pres">
      <dgm:prSet presAssocID="{B1860629-C9B7-4F5E-8E39-B8ED64850461}" presName="node" presStyleLbl="node1" presStyleIdx="1" presStyleCnt="4" custLinFactNeighborX="2856" custLinFactNeighborY="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64D3FE-0268-4E30-AC6D-9AAB2558EEF9}" type="pres">
      <dgm:prSet presAssocID="{9246DC94-BEC7-470F-A150-9A319526B9E6}" presName="sibTrans" presStyleLbl="sibTrans2D1" presStyleIdx="1" presStyleCnt="3"/>
      <dgm:spPr/>
      <dgm:t>
        <a:bodyPr/>
        <a:lstStyle/>
        <a:p>
          <a:endParaRPr lang="ru-RU"/>
        </a:p>
      </dgm:t>
    </dgm:pt>
    <dgm:pt modelId="{63CCBE9F-1954-475F-B2E8-21A9A7CA633A}" type="pres">
      <dgm:prSet presAssocID="{9246DC94-BEC7-470F-A150-9A319526B9E6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B161B1B8-C6CA-4B0E-9E65-5710FAABAA75}" type="pres">
      <dgm:prSet presAssocID="{BA0C3590-921D-4798-9B6B-212C724000A2}" presName="node" presStyleLbl="node1" presStyleIdx="2" presStyleCnt="4" custLinFactNeighborX="-2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8E8C35-98BC-44E2-865D-9977C73FE397}" type="pres">
      <dgm:prSet presAssocID="{8FFEF3FA-02CD-4B6F-82AC-B83CE2081019}" presName="sibTrans" presStyleLbl="sibTrans2D1" presStyleIdx="2" presStyleCnt="3"/>
      <dgm:spPr/>
      <dgm:t>
        <a:bodyPr/>
        <a:lstStyle/>
        <a:p>
          <a:endParaRPr lang="ru-RU"/>
        </a:p>
      </dgm:t>
    </dgm:pt>
    <dgm:pt modelId="{A5B359D7-C196-4850-A2E2-74C53FED465B}" type="pres">
      <dgm:prSet presAssocID="{8FFEF3FA-02CD-4B6F-82AC-B83CE2081019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F28C2FE3-3898-47E4-89C6-851DCEF536AE}" type="pres">
      <dgm:prSet presAssocID="{C513D1D6-F4D8-482B-9964-6F401E116C6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4C5941-9267-4DA5-A28B-CAFD7ED4043D}" type="presOf" srcId="{9246DC94-BEC7-470F-A150-9A319526B9E6}" destId="{4B64D3FE-0268-4E30-AC6D-9AAB2558EEF9}" srcOrd="0" destOrd="0" presId="urn:microsoft.com/office/officeart/2005/8/layout/process1"/>
    <dgm:cxn modelId="{30A95E33-F4E1-43A6-BE1B-E66F0B4904B2}" type="presOf" srcId="{9ACA8EB9-1C39-4597-A690-BA6E2922CD8E}" destId="{C7B401F6-E57E-40DC-8441-E490A0C80699}" srcOrd="1" destOrd="0" presId="urn:microsoft.com/office/officeart/2005/8/layout/process1"/>
    <dgm:cxn modelId="{67C88E3F-5706-4224-BE1B-D4B97C60BDBF}" type="presOf" srcId="{8FFEF3FA-02CD-4B6F-82AC-B83CE2081019}" destId="{7B8E8C35-98BC-44E2-865D-9977C73FE397}" srcOrd="0" destOrd="0" presId="urn:microsoft.com/office/officeart/2005/8/layout/process1"/>
    <dgm:cxn modelId="{B9742AEF-A1D1-4472-B98F-CB146A00FF2E}" srcId="{0B864971-B0BB-45A1-9D53-7B3464F49B18}" destId="{BA0C3590-921D-4798-9B6B-212C724000A2}" srcOrd="2" destOrd="0" parTransId="{910C369A-74BA-4B7F-A7CB-D51C27C850C5}" sibTransId="{8FFEF3FA-02CD-4B6F-82AC-B83CE2081019}"/>
    <dgm:cxn modelId="{E8BE9312-2BA7-417D-BFE1-AA113BCC8DA8}" type="presOf" srcId="{9ACA8EB9-1C39-4597-A690-BA6E2922CD8E}" destId="{96F137EE-8F18-4B7C-AB54-32A0C71F08A4}" srcOrd="0" destOrd="0" presId="urn:microsoft.com/office/officeart/2005/8/layout/process1"/>
    <dgm:cxn modelId="{F35469F8-3563-41C2-9B53-429C9B9D9729}" srcId="{0B864971-B0BB-45A1-9D53-7B3464F49B18}" destId="{B1860629-C9B7-4F5E-8E39-B8ED64850461}" srcOrd="1" destOrd="0" parTransId="{AE2F6332-890D-4E9F-B227-BE9EFD18563D}" sibTransId="{9246DC94-BEC7-470F-A150-9A319526B9E6}"/>
    <dgm:cxn modelId="{E2291CB2-CDFC-4E45-8942-36F313FBF98A}" srcId="{0B864971-B0BB-45A1-9D53-7B3464F49B18}" destId="{C513D1D6-F4D8-482B-9964-6F401E116C6B}" srcOrd="3" destOrd="0" parTransId="{4B7B2327-A9E7-44F6-BFF3-D4A032EBD23F}" sibTransId="{4A0E96CC-6DE2-4007-B37D-492DB8D1F28C}"/>
    <dgm:cxn modelId="{2A79DE20-924E-4C6B-84DD-C5807B2B70F6}" type="presOf" srcId="{41CD1FB4-019E-4F29-90F4-EDD459CE3822}" destId="{9B091A9E-45AD-4551-8025-068E750D34C4}" srcOrd="0" destOrd="0" presId="urn:microsoft.com/office/officeart/2005/8/layout/process1"/>
    <dgm:cxn modelId="{5EFBF905-69C4-4C9C-B4A6-C2135E321CC3}" type="presOf" srcId="{0B864971-B0BB-45A1-9D53-7B3464F49B18}" destId="{BAB78D5F-0E49-4D6D-8125-CA1823C37046}" srcOrd="0" destOrd="0" presId="urn:microsoft.com/office/officeart/2005/8/layout/process1"/>
    <dgm:cxn modelId="{E979053F-F6BE-43D6-8A45-EE43ECBDA400}" type="presOf" srcId="{9246DC94-BEC7-470F-A150-9A319526B9E6}" destId="{63CCBE9F-1954-475F-B2E8-21A9A7CA633A}" srcOrd="1" destOrd="0" presId="urn:microsoft.com/office/officeart/2005/8/layout/process1"/>
    <dgm:cxn modelId="{CBBB0FC9-C509-4F27-B28C-ECEE1CEFDCA8}" srcId="{0B864971-B0BB-45A1-9D53-7B3464F49B18}" destId="{41CD1FB4-019E-4F29-90F4-EDD459CE3822}" srcOrd="0" destOrd="0" parTransId="{D40FA3AE-4B67-4C99-B93F-994CBB1FD1F0}" sibTransId="{9ACA8EB9-1C39-4597-A690-BA6E2922CD8E}"/>
    <dgm:cxn modelId="{8345630D-EEF7-40E4-9DA1-07D176CA645F}" type="presOf" srcId="{8FFEF3FA-02CD-4B6F-82AC-B83CE2081019}" destId="{A5B359D7-C196-4850-A2E2-74C53FED465B}" srcOrd="1" destOrd="0" presId="urn:microsoft.com/office/officeart/2005/8/layout/process1"/>
    <dgm:cxn modelId="{49D1E573-5066-4CD5-9F12-673800A8BCE2}" type="presOf" srcId="{B1860629-C9B7-4F5E-8E39-B8ED64850461}" destId="{17F3F3FD-898F-4642-A691-7EF7CC2390C8}" srcOrd="0" destOrd="0" presId="urn:microsoft.com/office/officeart/2005/8/layout/process1"/>
    <dgm:cxn modelId="{2FD64C03-A4D3-46BE-8757-514A4F95C6C1}" type="presOf" srcId="{BA0C3590-921D-4798-9B6B-212C724000A2}" destId="{B161B1B8-C6CA-4B0E-9E65-5710FAABAA75}" srcOrd="0" destOrd="0" presId="urn:microsoft.com/office/officeart/2005/8/layout/process1"/>
    <dgm:cxn modelId="{CF40AD24-3B02-4941-A3D5-168316ED9885}" type="presOf" srcId="{C513D1D6-F4D8-482B-9964-6F401E116C6B}" destId="{F28C2FE3-3898-47E4-89C6-851DCEF536AE}" srcOrd="0" destOrd="0" presId="urn:microsoft.com/office/officeart/2005/8/layout/process1"/>
    <dgm:cxn modelId="{6C9AADD1-7981-4DE6-B14B-EC4DB3DF94FC}" type="presParOf" srcId="{BAB78D5F-0E49-4D6D-8125-CA1823C37046}" destId="{9B091A9E-45AD-4551-8025-068E750D34C4}" srcOrd="0" destOrd="0" presId="urn:microsoft.com/office/officeart/2005/8/layout/process1"/>
    <dgm:cxn modelId="{A14E85C8-FF9B-4D1B-AD2A-2CA255B4F47D}" type="presParOf" srcId="{BAB78D5F-0E49-4D6D-8125-CA1823C37046}" destId="{96F137EE-8F18-4B7C-AB54-32A0C71F08A4}" srcOrd="1" destOrd="0" presId="urn:microsoft.com/office/officeart/2005/8/layout/process1"/>
    <dgm:cxn modelId="{75EB86F8-03C7-49A4-9BF3-8EB6236D43C7}" type="presParOf" srcId="{96F137EE-8F18-4B7C-AB54-32A0C71F08A4}" destId="{C7B401F6-E57E-40DC-8441-E490A0C80699}" srcOrd="0" destOrd="0" presId="urn:microsoft.com/office/officeart/2005/8/layout/process1"/>
    <dgm:cxn modelId="{18AB5D26-DF21-432F-8E40-51C9F9E4E9B9}" type="presParOf" srcId="{BAB78D5F-0E49-4D6D-8125-CA1823C37046}" destId="{17F3F3FD-898F-4642-A691-7EF7CC2390C8}" srcOrd="2" destOrd="0" presId="urn:microsoft.com/office/officeart/2005/8/layout/process1"/>
    <dgm:cxn modelId="{8A9582DD-03F8-431D-BCD9-A27BC2148A25}" type="presParOf" srcId="{BAB78D5F-0E49-4D6D-8125-CA1823C37046}" destId="{4B64D3FE-0268-4E30-AC6D-9AAB2558EEF9}" srcOrd="3" destOrd="0" presId="urn:microsoft.com/office/officeart/2005/8/layout/process1"/>
    <dgm:cxn modelId="{E1FC27EA-8BCD-4012-89F2-82182DA7164A}" type="presParOf" srcId="{4B64D3FE-0268-4E30-AC6D-9AAB2558EEF9}" destId="{63CCBE9F-1954-475F-B2E8-21A9A7CA633A}" srcOrd="0" destOrd="0" presId="urn:microsoft.com/office/officeart/2005/8/layout/process1"/>
    <dgm:cxn modelId="{A61EB1BD-BD12-43F1-8609-C197C0F430B4}" type="presParOf" srcId="{BAB78D5F-0E49-4D6D-8125-CA1823C37046}" destId="{B161B1B8-C6CA-4B0E-9E65-5710FAABAA75}" srcOrd="4" destOrd="0" presId="urn:microsoft.com/office/officeart/2005/8/layout/process1"/>
    <dgm:cxn modelId="{7B351251-8097-4E54-B14B-B887C05F6FAA}" type="presParOf" srcId="{BAB78D5F-0E49-4D6D-8125-CA1823C37046}" destId="{7B8E8C35-98BC-44E2-865D-9977C73FE397}" srcOrd="5" destOrd="0" presId="urn:microsoft.com/office/officeart/2005/8/layout/process1"/>
    <dgm:cxn modelId="{D078F894-83E2-4EC6-8708-F8919D0DA854}" type="presParOf" srcId="{7B8E8C35-98BC-44E2-865D-9977C73FE397}" destId="{A5B359D7-C196-4850-A2E2-74C53FED465B}" srcOrd="0" destOrd="0" presId="urn:microsoft.com/office/officeart/2005/8/layout/process1"/>
    <dgm:cxn modelId="{5B086964-9A8F-4B27-8F8A-F3207C561DB3}" type="presParOf" srcId="{BAB78D5F-0E49-4D6D-8125-CA1823C37046}" destId="{F28C2FE3-3898-47E4-89C6-851DCEF536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091A9E-45AD-4551-8025-068E750D34C4}">
      <dsp:nvSpPr>
        <dsp:cNvPr id="0" name=""/>
        <dsp:cNvSpPr/>
      </dsp:nvSpPr>
      <dsp:spPr>
        <a:xfrm>
          <a:off x="0" y="306616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/>
            <a:t>Пуск</a:t>
          </a:r>
          <a:r>
            <a:rPr lang="en-US" sz="2100" b="1" kern="1200" dirty="0"/>
            <a:t> </a:t>
          </a:r>
          <a:endParaRPr lang="ru-RU" sz="2100" b="1" kern="1200" dirty="0"/>
        </a:p>
      </dsp:txBody>
      <dsp:txXfrm>
        <a:off x="0" y="306616"/>
        <a:ext cx="1756916" cy="1054149"/>
      </dsp:txXfrm>
    </dsp:sp>
    <dsp:sp modelId="{96F137EE-8F18-4B7C-AB54-32A0C71F08A4}">
      <dsp:nvSpPr>
        <dsp:cNvPr id="0" name=""/>
        <dsp:cNvSpPr/>
      </dsp:nvSpPr>
      <dsp:spPr>
        <a:xfrm rot="21574278">
          <a:off x="1938624" y="606459"/>
          <a:ext cx="385244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1" kern="1200" dirty="0"/>
        </a:p>
      </dsp:txBody>
      <dsp:txXfrm rot="21574278">
        <a:off x="1938624" y="606459"/>
        <a:ext cx="385244" cy="435715"/>
      </dsp:txXfrm>
    </dsp:sp>
    <dsp:sp modelId="{17F3F3FD-898F-4642-A691-7EF7CC2390C8}">
      <dsp:nvSpPr>
        <dsp:cNvPr id="0" name=""/>
        <dsp:cNvSpPr/>
      </dsp:nvSpPr>
      <dsp:spPr>
        <a:xfrm>
          <a:off x="2483771" y="288031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1" kern="1200" dirty="0"/>
            <a:t>Все </a:t>
          </a:r>
          <a:r>
            <a:rPr lang="ru-RU" sz="2100" b="1" i="1" kern="1200" dirty="0" smtClean="0"/>
            <a:t>программы</a:t>
          </a:r>
          <a:endParaRPr lang="ru-RU" sz="2100" b="1" i="1" kern="1200" dirty="0"/>
        </a:p>
      </dsp:txBody>
      <dsp:txXfrm>
        <a:off x="2483771" y="288031"/>
        <a:ext cx="1756916" cy="1054149"/>
      </dsp:txXfrm>
    </dsp:sp>
    <dsp:sp modelId="{4B64D3FE-0268-4E30-AC6D-9AAB2558EEF9}">
      <dsp:nvSpPr>
        <dsp:cNvPr id="0" name=""/>
        <dsp:cNvSpPr/>
      </dsp:nvSpPr>
      <dsp:spPr>
        <a:xfrm rot="21598997">
          <a:off x="4406642" y="596892"/>
          <a:ext cx="351824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1" kern="1200" dirty="0"/>
        </a:p>
      </dsp:txBody>
      <dsp:txXfrm rot="21598997">
        <a:off x="4406642" y="596892"/>
        <a:ext cx="351824" cy="435715"/>
      </dsp:txXfrm>
    </dsp:sp>
    <dsp:sp modelId="{B161B1B8-C6CA-4B0E-9E65-5710FAABAA75}">
      <dsp:nvSpPr>
        <dsp:cNvPr id="0" name=""/>
        <dsp:cNvSpPr/>
      </dsp:nvSpPr>
      <dsp:spPr>
        <a:xfrm>
          <a:off x="4904506" y="287325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стандартные</a:t>
          </a:r>
          <a:endParaRPr lang="ru-RU" sz="2100" b="1" kern="1200" dirty="0"/>
        </a:p>
      </dsp:txBody>
      <dsp:txXfrm>
        <a:off x="4904506" y="287325"/>
        <a:ext cx="1756916" cy="1054149"/>
      </dsp:txXfrm>
    </dsp:sp>
    <dsp:sp modelId="{7B8E8C35-98BC-44E2-865D-9977C73FE397}">
      <dsp:nvSpPr>
        <dsp:cNvPr id="0" name=""/>
        <dsp:cNvSpPr/>
      </dsp:nvSpPr>
      <dsp:spPr>
        <a:xfrm>
          <a:off x="6841833" y="596542"/>
          <a:ext cx="382470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1" kern="1200" dirty="0"/>
        </a:p>
      </dsp:txBody>
      <dsp:txXfrm>
        <a:off x="6841833" y="596542"/>
        <a:ext cx="382470" cy="435715"/>
      </dsp:txXfrm>
    </dsp:sp>
    <dsp:sp modelId="{F28C2FE3-3898-47E4-89C6-851DCEF536AE}">
      <dsp:nvSpPr>
        <dsp:cNvPr id="0" name=""/>
        <dsp:cNvSpPr/>
      </dsp:nvSpPr>
      <dsp:spPr>
        <a:xfrm>
          <a:off x="7383065" y="287325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err="1"/>
            <a:t>WordPad</a:t>
          </a:r>
          <a:r>
            <a:rPr lang="ru-RU" sz="2100" b="1" kern="1200" dirty="0"/>
            <a:t>.  </a:t>
          </a:r>
        </a:p>
      </dsp:txBody>
      <dsp:txXfrm>
        <a:off x="7383065" y="287325"/>
        <a:ext cx="1756916" cy="10541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091A9E-45AD-4551-8025-068E750D34C4}">
      <dsp:nvSpPr>
        <dsp:cNvPr id="0" name=""/>
        <dsp:cNvSpPr/>
      </dsp:nvSpPr>
      <dsp:spPr>
        <a:xfrm>
          <a:off x="0" y="320308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/>
            <a:t>Пуск</a:t>
          </a:r>
          <a:r>
            <a:rPr lang="en-US" sz="2200" b="1" kern="1200" dirty="0"/>
            <a:t> </a:t>
          </a:r>
          <a:endParaRPr lang="ru-RU" sz="2200" b="1" kern="1200" dirty="0"/>
        </a:p>
      </dsp:txBody>
      <dsp:txXfrm>
        <a:off x="0" y="320308"/>
        <a:ext cx="1756916" cy="1054149"/>
      </dsp:txXfrm>
    </dsp:sp>
    <dsp:sp modelId="{96F137EE-8F18-4B7C-AB54-32A0C71F08A4}">
      <dsp:nvSpPr>
        <dsp:cNvPr id="0" name=""/>
        <dsp:cNvSpPr/>
      </dsp:nvSpPr>
      <dsp:spPr>
        <a:xfrm rot="21574278">
          <a:off x="1938624" y="620151"/>
          <a:ext cx="385244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/>
        </a:p>
      </dsp:txBody>
      <dsp:txXfrm rot="21574278">
        <a:off x="1938624" y="620151"/>
        <a:ext cx="385244" cy="435715"/>
      </dsp:txXfrm>
    </dsp:sp>
    <dsp:sp modelId="{17F3F3FD-898F-4642-A691-7EF7CC2390C8}">
      <dsp:nvSpPr>
        <dsp:cNvPr id="0" name=""/>
        <dsp:cNvSpPr/>
      </dsp:nvSpPr>
      <dsp:spPr>
        <a:xfrm>
          <a:off x="2483771" y="301723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/>
            <a:t>Все </a:t>
          </a:r>
          <a:r>
            <a:rPr lang="ru-RU" sz="2200" b="1" i="1" kern="1200" dirty="0" smtClean="0"/>
            <a:t>программы</a:t>
          </a:r>
          <a:endParaRPr lang="ru-RU" sz="2200" b="1" i="1" kern="1200" dirty="0"/>
        </a:p>
      </dsp:txBody>
      <dsp:txXfrm>
        <a:off x="2483771" y="301723"/>
        <a:ext cx="1756916" cy="1054149"/>
      </dsp:txXfrm>
    </dsp:sp>
    <dsp:sp modelId="{4B64D3FE-0268-4E30-AC6D-9AAB2558EEF9}">
      <dsp:nvSpPr>
        <dsp:cNvPr id="0" name=""/>
        <dsp:cNvSpPr/>
      </dsp:nvSpPr>
      <dsp:spPr>
        <a:xfrm rot="21598997">
          <a:off x="4406642" y="610584"/>
          <a:ext cx="351824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/>
        </a:p>
      </dsp:txBody>
      <dsp:txXfrm rot="21598997">
        <a:off x="4406642" y="610584"/>
        <a:ext cx="351824" cy="435715"/>
      </dsp:txXfrm>
    </dsp:sp>
    <dsp:sp modelId="{B161B1B8-C6CA-4B0E-9E65-5710FAABAA75}">
      <dsp:nvSpPr>
        <dsp:cNvPr id="0" name=""/>
        <dsp:cNvSpPr/>
      </dsp:nvSpPr>
      <dsp:spPr>
        <a:xfrm>
          <a:off x="4904506" y="301017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+mj-lt"/>
              <a:ea typeface="+mj-ea"/>
              <a:cs typeface="+mj-cs"/>
            </a:rPr>
            <a:t>Microsoft Office</a:t>
          </a:r>
          <a:endParaRPr lang="ru-RU" sz="2200" b="1" kern="1200" dirty="0"/>
        </a:p>
      </dsp:txBody>
      <dsp:txXfrm>
        <a:off x="4904506" y="301017"/>
        <a:ext cx="1756916" cy="1054149"/>
      </dsp:txXfrm>
    </dsp:sp>
    <dsp:sp modelId="{7B8E8C35-98BC-44E2-865D-9977C73FE397}">
      <dsp:nvSpPr>
        <dsp:cNvPr id="0" name=""/>
        <dsp:cNvSpPr/>
      </dsp:nvSpPr>
      <dsp:spPr>
        <a:xfrm>
          <a:off x="6841833" y="610234"/>
          <a:ext cx="382470" cy="435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/>
        </a:p>
      </dsp:txBody>
      <dsp:txXfrm>
        <a:off x="6841833" y="610234"/>
        <a:ext cx="382470" cy="435715"/>
      </dsp:txXfrm>
    </dsp:sp>
    <dsp:sp modelId="{F28C2FE3-3898-47E4-89C6-851DCEF536AE}">
      <dsp:nvSpPr>
        <dsp:cNvPr id="0" name=""/>
        <dsp:cNvSpPr/>
      </dsp:nvSpPr>
      <dsp:spPr>
        <a:xfrm>
          <a:off x="7383065" y="301017"/>
          <a:ext cx="1756916" cy="10541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err="1" smtClean="0"/>
            <a:t>Word</a:t>
          </a:r>
          <a:r>
            <a:rPr lang="ru-RU" sz="2200" b="1" kern="1200" dirty="0" smtClean="0"/>
            <a:t>  </a:t>
          </a:r>
          <a:endParaRPr lang="ru-RU" sz="2200" b="1" kern="1200" dirty="0"/>
        </a:p>
      </dsp:txBody>
      <dsp:txXfrm>
        <a:off x="7383065" y="301017"/>
        <a:ext cx="1756916" cy="1054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A2728-527D-4F97-A39F-CA248E462F53}" type="datetimeFigureOut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BF5A-2FF8-4B73-B2A6-B8421870BB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ANNA\YandexDisk\&#1044;&#1086;&#1082;&#1091;&#1084;&#1077;&#1085;&#1090;&#1099;\2%20&#1082;&#1083;&#1072;&#1089;&#1089;\&#1087;&#1088;&#1086;&#1075;&#1088;&#1072;&#1084;&#1084;&#1072;%20&#1085;&#1086;&#1074;&#1072;&#1103;\&#1079;&#1074;&#1086;&#1085;&#1086;&#1082;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162505">
            <a:off x="1879656" y="548885"/>
            <a:ext cx="4606280" cy="1514599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Информатика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 класс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052207">
            <a:off x="2149986" y="2413567"/>
            <a:ext cx="6400800" cy="1749635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ема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Работа с текстовой информацией (9 часов)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5" descr="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2195513" y="2205038"/>
            <a:ext cx="4824412" cy="29527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Ну-ка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, дети, поднимитесь</a:t>
            </a:r>
            <a:b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 друг другу улыбнитесь.</a:t>
            </a:r>
            <a:b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Слышите звенит 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звонок?</a:t>
            </a:r>
            <a:b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Начинаем наш урок!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</a:rPr>
              <a:t/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  <a:effectLst/>
                <a:latin typeface="Monotype Corsiva" pitchFamily="66" charset="0"/>
              </a:rPr>
            </a:b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</a:br>
            <a:endParaRPr lang="ru-RU" sz="28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125" name="Picture 9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74813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звоно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51520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596837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21205774">
            <a:off x="2627784" y="620688"/>
            <a:ext cx="3610744" cy="1138138"/>
          </a:xfrm>
        </p:spPr>
        <p:txBody>
          <a:bodyPr/>
          <a:lstStyle/>
          <a:p>
            <a:pPr algn="ctr"/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 rot="21047124">
            <a:off x="1486515" y="2132856"/>
            <a:ext cx="7776864" cy="2520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dirty="0">
                <a:latin typeface="Mistral" pitchFamily="66" charset="0"/>
              </a:rPr>
              <a:t>Технология работы </a:t>
            </a:r>
            <a:endParaRPr lang="ru-RU" sz="7200" dirty="0" smtClean="0">
              <a:latin typeface="Mistral" pitchFamily="66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latin typeface="Mistral" pitchFamily="66" charset="0"/>
              </a:rPr>
              <a:t>с </a:t>
            </a:r>
            <a:r>
              <a:rPr lang="ru-RU" sz="7200" dirty="0">
                <a:latin typeface="Mistral" pitchFamily="66" charset="0"/>
              </a:rPr>
              <a:t>текстовой </a:t>
            </a:r>
            <a:endParaRPr lang="ru-RU" sz="7200" dirty="0" smtClean="0">
              <a:latin typeface="Mistral" pitchFamily="66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latin typeface="Mistral" pitchFamily="66" charset="0"/>
              </a:rPr>
              <a:t>информацией</a:t>
            </a:r>
            <a:r>
              <a:rPr lang="ru-RU" sz="7200" dirty="0">
                <a:latin typeface="Mistral" pitchFamily="66" charset="0"/>
              </a:rPr>
              <a:t>.</a:t>
            </a:r>
            <a:endParaRPr lang="ru-RU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485762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98811">
            <a:off x="2391369" y="-159071"/>
            <a:ext cx="2746648" cy="10470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160447">
            <a:off x="1544176" y="370443"/>
            <a:ext cx="7471953" cy="607075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Повторить правила техники безопасности при работе в компьютерном классе.</a:t>
            </a:r>
          </a:p>
          <a:p>
            <a:r>
              <a:rPr lang="ru-RU" dirty="0" smtClean="0"/>
              <a:t>Повторить назначение основных клавиш клавиатуры.</a:t>
            </a:r>
          </a:p>
          <a:p>
            <a:r>
              <a:rPr lang="ru-RU" dirty="0" smtClean="0"/>
              <a:t>Узнать о возможностях, предоставляемых </a:t>
            </a:r>
            <a:r>
              <a:rPr lang="ru-RU" dirty="0"/>
              <a:t>компьютером при работе с текстом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Развивать внимание, память, мышление, умение работать с современными информационными технологиями.</a:t>
            </a:r>
          </a:p>
          <a:p>
            <a:r>
              <a:rPr lang="ru-RU" dirty="0" smtClean="0"/>
              <a:t>Воспитывать бережное отношение к своему здоровью и школьному имуществу, умение слушать умение уважать мнение других людей.</a:t>
            </a:r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064037">
            <a:off x="290353" y="2445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Повторим правила техники безопасности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085499">
            <a:off x="2299283" y="1144487"/>
            <a:ext cx="6381364" cy="42857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Читай!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Запоминай!</a:t>
            </a:r>
          </a:p>
          <a:p>
            <a:pPr algn="r">
              <a:lnSpc>
                <a:spcPct val="150000"/>
              </a:lnSpc>
              <a:buNone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Выполняй!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4719">
            <a:off x="2303286" y="122649"/>
            <a:ext cx="3106688" cy="1012974"/>
          </a:xfrm>
        </p:spPr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21069299">
            <a:off x="1921454" y="1306967"/>
            <a:ext cx="6357282" cy="18288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200" dirty="0" smtClean="0"/>
              <a:t>Что такое текст?</a:t>
            </a:r>
            <a:endParaRPr lang="ru-RU" sz="3200" dirty="0"/>
          </a:p>
          <a:p>
            <a:pPr>
              <a:buNone/>
            </a:pP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4719">
            <a:off x="2303286" y="122649"/>
            <a:ext cx="3106688" cy="1012974"/>
          </a:xfrm>
        </p:spPr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21069299">
            <a:off x="1921454" y="1306967"/>
            <a:ext cx="6357282" cy="18288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200" dirty="0"/>
              <a:t>То о чем рассказывается в тексте  - это </a:t>
            </a:r>
          </a:p>
          <a:p>
            <a:pPr>
              <a:buNone/>
            </a:pP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 rot="20980770">
            <a:off x="2915816" y="2852936"/>
            <a:ext cx="4038600" cy="2049091"/>
          </a:xfrm>
        </p:spPr>
        <p:txBody>
          <a:bodyPr>
            <a:noAutofit/>
          </a:bodyPr>
          <a:lstStyle/>
          <a:p>
            <a:pPr lvl="1"/>
            <a:r>
              <a:rPr lang="ru-RU" sz="4000" dirty="0" smtClean="0"/>
              <a:t>Тема</a:t>
            </a:r>
            <a:endParaRPr lang="ru-RU" sz="3200" dirty="0" smtClean="0"/>
          </a:p>
          <a:p>
            <a:pPr lvl="1"/>
            <a:r>
              <a:rPr lang="ru-RU" sz="4000" dirty="0" smtClean="0"/>
              <a:t>Заголовок</a:t>
            </a:r>
            <a:endParaRPr lang="ru-RU" sz="3200" dirty="0"/>
          </a:p>
          <a:p>
            <a:pPr lvl="1"/>
            <a:r>
              <a:rPr lang="ru-RU" sz="4000" dirty="0"/>
              <a:t>Цель</a:t>
            </a:r>
            <a:endParaRPr lang="ru-RU" sz="3200" dirty="0"/>
          </a:p>
          <a:p>
            <a:endParaRPr lang="ru-RU" sz="4400" dirty="0"/>
          </a:p>
        </p:txBody>
      </p:sp>
      <p:pic>
        <p:nvPicPr>
          <p:cNvPr id="2050" name="Picture 2" descr="C:\Users\ANNA\AppData\Local\Microsoft\Windows\Temporary Internet Files\Content.IE5\Z6KAMV51\600px-Symbol_OK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25934">
            <a:off x="2577932" y="2731076"/>
            <a:ext cx="1129308" cy="112930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4719">
            <a:off x="2303286" y="122649"/>
            <a:ext cx="3106688" cy="1012974"/>
          </a:xfrm>
        </p:spPr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21069299">
            <a:off x="1921454" y="1306967"/>
            <a:ext cx="6357282" cy="18288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200" dirty="0"/>
              <a:t>Текст делится на 3 части</a:t>
            </a:r>
          </a:p>
          <a:p>
            <a:pPr>
              <a:buNone/>
            </a:pP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 rot="20980770">
            <a:off x="2222935" y="1842441"/>
            <a:ext cx="6997215" cy="2049091"/>
          </a:xfrm>
        </p:spPr>
        <p:txBody>
          <a:bodyPr>
            <a:noAutofit/>
          </a:bodyPr>
          <a:lstStyle/>
          <a:p>
            <a:pPr lvl="1"/>
            <a:r>
              <a:rPr lang="ru-RU" sz="3600" dirty="0"/>
              <a:t>Заголовок, зачин, концовка</a:t>
            </a:r>
          </a:p>
          <a:p>
            <a:pPr lvl="1"/>
            <a:r>
              <a:rPr lang="ru-RU" sz="3600" dirty="0"/>
              <a:t>Зачин, основная часть, концовка</a:t>
            </a:r>
          </a:p>
          <a:p>
            <a:pPr lvl="1"/>
            <a:r>
              <a:rPr lang="ru-RU" sz="3600" dirty="0"/>
              <a:t>Зачин, основная часть, вывод</a:t>
            </a:r>
          </a:p>
          <a:p>
            <a:endParaRPr lang="ru-RU" sz="4000" dirty="0"/>
          </a:p>
        </p:txBody>
      </p:sp>
      <p:pic>
        <p:nvPicPr>
          <p:cNvPr id="2050" name="Picture 2" descr="C:\Users\ANNA\AppData\Local\Microsoft\Windows\Temporary Internet Files\Content.IE5\Z6KAMV51\600px-Symbol_OK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25934">
            <a:off x="2289901" y="3019108"/>
            <a:ext cx="1129308" cy="112930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4719">
            <a:off x="2303286" y="122649"/>
            <a:ext cx="3106688" cy="1012974"/>
          </a:xfrm>
        </p:spPr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21069299">
            <a:off x="1921454" y="1306967"/>
            <a:ext cx="6357282" cy="18288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200" dirty="0"/>
              <a:t>То что хотел донести до нас автор - это</a:t>
            </a:r>
          </a:p>
          <a:p>
            <a:pPr>
              <a:buNone/>
            </a:pP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 rot="20980770">
            <a:off x="2915816" y="2852936"/>
            <a:ext cx="4038600" cy="2049091"/>
          </a:xfrm>
        </p:spPr>
        <p:txBody>
          <a:bodyPr>
            <a:noAutofit/>
          </a:bodyPr>
          <a:lstStyle/>
          <a:p>
            <a:pPr lvl="1"/>
            <a:r>
              <a:rPr lang="ru-RU" sz="4000" dirty="0" smtClean="0"/>
              <a:t>Тема</a:t>
            </a:r>
            <a:endParaRPr lang="ru-RU" sz="3200" dirty="0" smtClean="0"/>
          </a:p>
          <a:p>
            <a:pPr lvl="1"/>
            <a:r>
              <a:rPr lang="ru-RU" sz="4000" dirty="0" smtClean="0"/>
              <a:t>Заголовок</a:t>
            </a:r>
            <a:endParaRPr lang="ru-RU" sz="3200" dirty="0"/>
          </a:p>
          <a:p>
            <a:pPr lvl="1"/>
            <a:r>
              <a:rPr lang="ru-RU" sz="4000" dirty="0"/>
              <a:t>Цель</a:t>
            </a:r>
            <a:endParaRPr lang="ru-RU" sz="3200" dirty="0"/>
          </a:p>
          <a:p>
            <a:endParaRPr lang="ru-RU" sz="4400" dirty="0"/>
          </a:p>
        </p:txBody>
      </p:sp>
      <p:pic>
        <p:nvPicPr>
          <p:cNvPr id="2050" name="Picture 2" descr="C:\Users\ANNA\AppData\Local\Microsoft\Windows\Temporary Internet Files\Content.IE5\Z6KAMV51\600px-Symbol_OK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25934">
            <a:off x="2937973" y="4315252"/>
            <a:ext cx="1129308" cy="112930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4719">
            <a:off x="2303286" y="122649"/>
            <a:ext cx="3106688" cy="1012974"/>
          </a:xfrm>
        </p:spPr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21069299">
            <a:off x="1921454" y="1306967"/>
            <a:ext cx="6357282" cy="1828800"/>
          </a:xfrm>
        </p:spPr>
        <p:txBody>
          <a:bodyPr>
            <a:normAutofit/>
          </a:bodyPr>
          <a:lstStyle/>
          <a:p>
            <a:pPr lvl="0"/>
            <a:r>
              <a:rPr lang="ru-RU" sz="3200" dirty="0"/>
              <a:t>Небольшой отступ от начала строки – это</a:t>
            </a:r>
          </a:p>
          <a:p>
            <a:pPr>
              <a:buNone/>
            </a:pP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 rot="20980770">
            <a:off x="2915816" y="2852936"/>
            <a:ext cx="4038600" cy="2049091"/>
          </a:xfrm>
        </p:spPr>
        <p:txBody>
          <a:bodyPr>
            <a:noAutofit/>
          </a:bodyPr>
          <a:lstStyle/>
          <a:p>
            <a:pPr lvl="1"/>
            <a:r>
              <a:rPr lang="ru-RU" sz="4000" dirty="0"/>
              <a:t>Абзац</a:t>
            </a:r>
          </a:p>
          <a:p>
            <a:pPr lvl="1"/>
            <a:r>
              <a:rPr lang="ru-RU" sz="4000" dirty="0"/>
              <a:t>Отступ</a:t>
            </a:r>
          </a:p>
          <a:p>
            <a:pPr lvl="1"/>
            <a:r>
              <a:rPr lang="ru-RU" sz="4000" dirty="0"/>
              <a:t>Поля </a:t>
            </a:r>
          </a:p>
          <a:p>
            <a:endParaRPr lang="ru-RU" sz="4400" dirty="0"/>
          </a:p>
        </p:txBody>
      </p:sp>
      <p:pic>
        <p:nvPicPr>
          <p:cNvPr id="2050" name="Picture 2" descr="C:\Users\ANNA\AppData\Local\Microsoft\Windows\Temporary Internet Files\Content.IE5\Z6KAMV51\600px-Symbol_OK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25934">
            <a:off x="2577932" y="2731076"/>
            <a:ext cx="1129308" cy="112930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8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4719">
            <a:off x="2303286" y="122649"/>
            <a:ext cx="3106688" cy="1012974"/>
          </a:xfrm>
        </p:spPr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21069299">
            <a:off x="1921454" y="1306967"/>
            <a:ext cx="6357282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Для ввода  текста используют устройство, которое называется 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 rot="20980770">
            <a:off x="2915816" y="2852936"/>
            <a:ext cx="4038600" cy="2049091"/>
          </a:xfrm>
        </p:spPr>
        <p:txBody>
          <a:bodyPr>
            <a:noAutofit/>
          </a:bodyPr>
          <a:lstStyle/>
          <a:p>
            <a:pPr lvl="1"/>
            <a:r>
              <a:rPr lang="ru-RU" sz="4000" dirty="0" smtClean="0"/>
              <a:t>Сканер </a:t>
            </a:r>
            <a:endParaRPr lang="ru-RU" sz="4000" dirty="0"/>
          </a:p>
          <a:p>
            <a:pPr lvl="1"/>
            <a:r>
              <a:rPr lang="ru-RU" sz="4000" dirty="0" smtClean="0"/>
              <a:t>Микрофон</a:t>
            </a:r>
            <a:endParaRPr lang="ru-RU" sz="4000" dirty="0"/>
          </a:p>
          <a:p>
            <a:pPr lvl="1"/>
            <a:r>
              <a:rPr lang="ru-RU" sz="4000" dirty="0" smtClean="0"/>
              <a:t>Клавиатура  </a:t>
            </a:r>
            <a:endParaRPr lang="ru-RU" sz="4000" dirty="0"/>
          </a:p>
          <a:p>
            <a:endParaRPr lang="ru-RU" sz="4400" dirty="0"/>
          </a:p>
        </p:txBody>
      </p:sp>
      <p:pic>
        <p:nvPicPr>
          <p:cNvPr id="2050" name="Picture 2" descr="C:\Users\ANNA\AppData\Local\Microsoft\Windows\Temporary Internet Files\Content.IE5\Z6KAMV51\600px-Symbol_OK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25934">
            <a:off x="2865965" y="4387261"/>
            <a:ext cx="1129308" cy="112930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.1. Образец алфавитно-цифровой клавиатуры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16" y="476672"/>
            <a:ext cx="91440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Рис.1. Образец алфавитно-цифровой клавиатуры"/>
          <p:cNvPicPr/>
          <p:nvPr/>
        </p:nvPicPr>
        <p:blipFill rotWithShape="1">
          <a:blip r:embed="rId2" cstate="print"/>
          <a:srcRect l="2254" t="2197" r="8328" b="80589"/>
          <a:stretch/>
        </p:blipFill>
        <p:spPr bwMode="auto">
          <a:xfrm>
            <a:off x="251520" y="548680"/>
            <a:ext cx="8176334" cy="65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Рис.1. Образец алфавитно-цифровой клавиатуры"/>
          <p:cNvPicPr/>
          <p:nvPr/>
        </p:nvPicPr>
        <p:blipFill rotWithShape="1">
          <a:blip r:embed="rId2" cstate="print"/>
          <a:srcRect l="11807" t="20286" r="11805" b="30131"/>
          <a:stretch/>
        </p:blipFill>
        <p:spPr bwMode="auto">
          <a:xfrm>
            <a:off x="1075680" y="1268760"/>
            <a:ext cx="69850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Рис.1. Образец алфавитно-цифровой клавиатуры"/>
          <p:cNvPicPr/>
          <p:nvPr/>
        </p:nvPicPr>
        <p:blipFill rotWithShape="1">
          <a:blip r:embed="rId2" cstate="print"/>
          <a:srcRect l="27917" t="70535" r="27499" b="12161"/>
          <a:stretch/>
        </p:blipFill>
        <p:spPr bwMode="auto">
          <a:xfrm>
            <a:off x="2552700" y="3200648"/>
            <a:ext cx="4076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Рис.1. Образец алфавитно-цифровой клавиатуры"/>
          <p:cNvPicPr/>
          <p:nvPr/>
        </p:nvPicPr>
        <p:blipFill rotWithShape="1">
          <a:blip r:embed="rId2" cstate="print"/>
          <a:srcRect l="2542" t="52785" r="83542" b="29910"/>
          <a:stretch/>
        </p:blipFill>
        <p:spPr bwMode="auto">
          <a:xfrm>
            <a:off x="251520" y="2540248"/>
            <a:ext cx="127248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Рис.1. Образец алфавитно-цифровой клавиатуры"/>
          <p:cNvPicPr/>
          <p:nvPr/>
        </p:nvPicPr>
        <p:blipFill rotWithShape="1">
          <a:blip r:embed="rId2" cstate="print"/>
          <a:srcRect l="80743" t="52785" r="2035" b="29910"/>
          <a:stretch/>
        </p:blipFill>
        <p:spPr bwMode="auto">
          <a:xfrm>
            <a:off x="7378700" y="2542108"/>
            <a:ext cx="15748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Рис.1. Образец алфавитно-цифровой клавиатуры"/>
          <p:cNvPicPr/>
          <p:nvPr/>
        </p:nvPicPr>
        <p:blipFill rotWithShape="1">
          <a:blip r:embed="rId2" cstate="print"/>
          <a:srcRect l="2540" t="37031" r="86460" b="47328"/>
          <a:stretch/>
        </p:blipFill>
        <p:spPr bwMode="auto">
          <a:xfrm>
            <a:off x="251520" y="1916460"/>
            <a:ext cx="100578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67544" y="5229200"/>
            <a:ext cx="8229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Повторим назначение основных клавиш клавиатуры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4144367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57041">
            <a:off x="960536" y="44586"/>
            <a:ext cx="8229600" cy="5962674"/>
          </a:xfrm>
        </p:spPr>
        <p:txBody>
          <a:bodyPr/>
          <a:lstStyle/>
          <a:p>
            <a:r>
              <a:rPr lang="ru-RU" dirty="0" smtClean="0"/>
              <a:t>Текстовый редактор – это компьютерная программа, предназначенная </a:t>
            </a:r>
            <a:br>
              <a:rPr lang="ru-RU" dirty="0" smtClean="0"/>
            </a:br>
            <a:r>
              <a:rPr lang="ru-RU" dirty="0" smtClean="0"/>
              <a:t>для создания и обработки текстов  </a:t>
            </a:r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76339"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Значки текстовых редакторов</a:t>
            </a:r>
            <a:endParaRPr lang="ru-RU" sz="4000" dirty="0"/>
          </a:p>
        </p:txBody>
      </p:sp>
      <p:pic>
        <p:nvPicPr>
          <p:cNvPr id="3074" name="Picture 2" descr="http://vampirshy.ucoz.com/izobrazhenie_w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72816"/>
            <a:ext cx="2440257" cy="2018185"/>
          </a:xfrm>
          <a:prstGeom prst="rect">
            <a:avLst/>
          </a:prstGeom>
          <a:noFill/>
        </p:spPr>
      </p:pic>
      <p:pic>
        <p:nvPicPr>
          <p:cNvPr id="3076" name="Picture 4" descr="http://putongren.ucoz.ru/Computer/Win7/7048/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484784"/>
            <a:ext cx="1800200" cy="2096008"/>
          </a:xfrm>
          <a:prstGeom prst="rect">
            <a:avLst/>
          </a:prstGeom>
          <a:noFill/>
        </p:spPr>
      </p:pic>
      <p:pic>
        <p:nvPicPr>
          <p:cNvPr id="3078" name="Picture 6" descr="https://im3-tub-ua.yandex.net/i?id=a6384d315d280965ddb052473f94982b&amp;n=33&amp;h=190&amp;w=2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437112"/>
            <a:ext cx="2105025" cy="1809751"/>
          </a:xfrm>
          <a:prstGeom prst="rect">
            <a:avLst/>
          </a:prstGeom>
          <a:noFill/>
        </p:spPr>
      </p:pic>
      <p:pic>
        <p:nvPicPr>
          <p:cNvPr id="3080" name="Picture 8" descr="http://www.apkdad.com/wp-content/uploads/2012/10/Fast-notepad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3645024"/>
            <a:ext cx="2520280" cy="2520281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68570">
            <a:off x="29947" y="28716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</a:t>
            </a:r>
            <a:r>
              <a:rPr lang="ru-RU" dirty="0" smtClean="0"/>
              <a:t>пособ запуска </a:t>
            </a:r>
            <a:r>
              <a:rPr lang="en-US" dirty="0" smtClean="0"/>
              <a:t>WordPad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56652071"/>
              </p:ext>
            </p:extLst>
          </p:nvPr>
        </p:nvGraphicFramePr>
        <p:xfrm>
          <a:off x="0" y="5229200"/>
          <a:ext cx="9144000" cy="16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 rot="21168570">
            <a:off x="1442821" y="156328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WordPad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стандартная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noProof="0" dirty="0" smtClean="0">
                <a:latin typeface="+mj-lt"/>
                <a:ea typeface="+mj-ea"/>
                <a:cs typeface="+mj-cs"/>
              </a:rPr>
              <a:t>п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рограмма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Windows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http://putongren.ucoz.ru/Computer/Win7/7048/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65314">
            <a:off x="6852976" y="2420295"/>
            <a:ext cx="2028825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0457879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68570">
            <a:off x="29947" y="28716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</a:t>
            </a:r>
            <a:r>
              <a:rPr lang="ru-RU" dirty="0" smtClean="0"/>
              <a:t>пособ запуска </a:t>
            </a:r>
            <a:r>
              <a:rPr lang="en-US" dirty="0" smtClean="0"/>
              <a:t>Word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56652071"/>
              </p:ext>
            </p:extLst>
          </p:nvPr>
        </p:nvGraphicFramePr>
        <p:xfrm>
          <a:off x="0" y="4581128"/>
          <a:ext cx="9144000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 rot="21168570">
            <a:off x="1442821" y="156328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Word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программа пакета </a:t>
            </a:r>
            <a:r>
              <a:rPr lang="en-US" sz="4800" dirty="0" smtClean="0">
                <a:latin typeface="+mj-lt"/>
                <a:ea typeface="+mj-ea"/>
                <a:cs typeface="+mj-cs"/>
              </a:rPr>
              <a:t>Microsoft Office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http://vampirshy.ucoz.com/izobrazhenie_wor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42925">
            <a:off x="6359170" y="2391881"/>
            <a:ext cx="2376264" cy="1965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0457879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ввода текста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/>
              <a:t>Между словами </a:t>
            </a:r>
            <a:r>
              <a:rPr lang="ru-RU" dirty="0" smtClean="0"/>
              <a:t>вводится только </a:t>
            </a:r>
            <a:r>
              <a:rPr lang="ru-RU" dirty="0"/>
              <a:t>один пробел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Переход </a:t>
            </a:r>
            <a:r>
              <a:rPr lang="ru-RU" dirty="0"/>
              <a:t>на новую строку происходит автоматически, на новый абзац с помощью клавиши ENTER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З</a:t>
            </a:r>
            <a:r>
              <a:rPr lang="ru-RU" dirty="0" smtClean="0"/>
              <a:t>нак тире </a:t>
            </a:r>
            <a:r>
              <a:rPr lang="ru-RU" dirty="0"/>
              <a:t>с</a:t>
            </a:r>
            <a:r>
              <a:rPr lang="ru-RU" dirty="0" smtClean="0"/>
              <a:t> двух сторон выделяют пробелами. </a:t>
            </a:r>
            <a:r>
              <a:rPr lang="ru-RU" dirty="0"/>
              <a:t>Знак дефис пробелами от текста не </a:t>
            </a:r>
            <a:r>
              <a:rPr lang="ru-RU" dirty="0" smtClean="0"/>
              <a:t>выделяют.</a:t>
            </a:r>
            <a:endParaRPr lang="ru-RU" dirty="0"/>
          </a:p>
          <a:p>
            <a:r>
              <a:rPr lang="ru-RU" dirty="0" smtClean="0"/>
              <a:t>Знаки </a:t>
            </a:r>
            <a:r>
              <a:rPr lang="ru-RU" dirty="0"/>
              <a:t>препинания ставятся сразу после текста, и только после них ставится пробел.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214601">
            <a:off x="457200" y="274638"/>
            <a:ext cx="8229600" cy="1143000"/>
          </a:xfrm>
        </p:spPr>
        <p:txBody>
          <a:bodyPr/>
          <a:lstStyle/>
          <a:p>
            <a:r>
              <a:rPr lang="ru-RU" dirty="0" smtClean="0"/>
              <a:t>Работа за компьютером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215975">
            <a:off x="2340228" y="1494916"/>
            <a:ext cx="6389087" cy="5391649"/>
          </a:xfrm>
        </p:spPr>
        <p:txBody>
          <a:bodyPr/>
          <a:lstStyle/>
          <a:p>
            <a:r>
              <a:rPr lang="ru-RU" dirty="0" smtClean="0"/>
              <a:t>Запустите текстовый редактор </a:t>
            </a:r>
            <a:r>
              <a:rPr lang="en-US" dirty="0" smtClean="0"/>
              <a:t>Word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Введите свое имя и фамилию.</a:t>
            </a:r>
          </a:p>
          <a:p>
            <a:r>
              <a:rPr lang="ru-RU" dirty="0" smtClean="0"/>
              <a:t>Нажмите </a:t>
            </a:r>
            <a:r>
              <a:rPr lang="en-US" dirty="0" smtClean="0"/>
              <a:t>Enter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Введите название своего класса</a:t>
            </a:r>
          </a:p>
          <a:p>
            <a:r>
              <a:rPr lang="ru-RU" dirty="0"/>
              <a:t>Нажмите </a:t>
            </a:r>
            <a:r>
              <a:rPr lang="en-US" dirty="0"/>
              <a:t>Enter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Введите свой адрес </a:t>
            </a:r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Чтобы изменить текст (исправить ошибку, добавить слова)  нужно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Поставить курсор перед ошибкой или после текста для добавления слов.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Удалите не правильную букву при помощи клавиш          если нужно удалить </a:t>
            </a:r>
            <a:r>
              <a:rPr lang="ru-RU" dirty="0"/>
              <a:t>символ </a:t>
            </a:r>
            <a:r>
              <a:rPr lang="ru-RU" dirty="0" smtClean="0"/>
              <a:t>справа от курсора и                      если нужно </a:t>
            </a:r>
            <a:r>
              <a:rPr lang="ru-RU" dirty="0"/>
              <a:t>удалить символ </a:t>
            </a:r>
            <a:r>
              <a:rPr lang="ru-RU" dirty="0" smtClean="0"/>
              <a:t>слева </a:t>
            </a:r>
            <a:r>
              <a:rPr lang="ru-RU" dirty="0"/>
              <a:t>от </a:t>
            </a:r>
            <a:r>
              <a:rPr lang="ru-RU" dirty="0" smtClean="0"/>
              <a:t>курсора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Введите нужную букву или слово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3717032"/>
            <a:ext cx="744220" cy="744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400" kern="1200" dirty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Del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4365104"/>
            <a:ext cx="1841500" cy="8185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400" kern="120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←Backspace</a:t>
            </a:r>
            <a:endParaRPr lang="ru-RU" sz="120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065074"/>
      </p:ext>
    </p:extLst>
  </p:cSld>
  <p:clrMapOvr>
    <a:masterClrMapping/>
  </p:clrMapOvr>
  <p:transition>
    <p:strips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314</Words>
  <Application>Microsoft Office PowerPoint</Application>
  <PresentationFormat>Экран (4:3)</PresentationFormat>
  <Paragraphs>78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Информатика  4 класс</vt:lpstr>
      <vt:lpstr> Ну-ка, дети, поднимитесь и друг другу улыбнитесь. Слышите звенит звонок? Начинаем наш урок!   </vt:lpstr>
      <vt:lpstr>Тема урока</vt:lpstr>
      <vt:lpstr>Цель урока</vt:lpstr>
      <vt:lpstr>Повторим правила техники безопасности</vt:lpstr>
      <vt:lpstr>Разминка</vt:lpstr>
      <vt:lpstr>Разминка</vt:lpstr>
      <vt:lpstr>Разминка</vt:lpstr>
      <vt:lpstr>Разминка</vt:lpstr>
      <vt:lpstr>Разминка</vt:lpstr>
      <vt:lpstr>Разминка</vt:lpstr>
      <vt:lpstr>Повторим назначение основных клавиш клавиатуры</vt:lpstr>
      <vt:lpstr>Текстовый редактор – это компьютерная программа, предназначенная  для создания и обработки текстов  </vt:lpstr>
      <vt:lpstr>Значки текстовых редакторов</vt:lpstr>
      <vt:lpstr>Способ запуска WordPad </vt:lpstr>
      <vt:lpstr>Способ запуска Word </vt:lpstr>
      <vt:lpstr>Правила ввода текста</vt:lpstr>
      <vt:lpstr>Работа за компьютером</vt:lpstr>
      <vt:lpstr>Чтобы изменить текст (исправить ошибку, добавить слова)  нужно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Информатика  4 класс</dc:title>
  <dc:creator>ANNA</dc:creator>
  <cp:lastModifiedBy>Admin</cp:lastModifiedBy>
  <cp:revision>13</cp:revision>
  <dcterms:created xsi:type="dcterms:W3CDTF">2016-01-09T14:22:36Z</dcterms:created>
  <dcterms:modified xsi:type="dcterms:W3CDTF">2020-04-10T14:57:33Z</dcterms:modified>
</cp:coreProperties>
</file>